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sldIdLst>
    <p:sldId id="256" r:id="rId2"/>
    <p:sldId id="262" r:id="rId3"/>
    <p:sldId id="259" r:id="rId4"/>
    <p:sldId id="260" r:id="rId5"/>
    <p:sldId id="261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298"/>
    <a:srgbClr val="0F4F8F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09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8015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80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316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79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331640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US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23104D5-8F6C-48C1-BC8A-09C30D3ED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5" y="175212"/>
            <a:ext cx="4599441" cy="151485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07" y="312661"/>
            <a:ext cx="1940566" cy="1251343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2D2DA8E2-FE28-45A4-8478-2CFBDF1B89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78" y="5839254"/>
            <a:ext cx="1109037" cy="687917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0EC497C3-F33C-476A-B883-C2C29D5BE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0" t="5324" r="4556" b="22464"/>
          <a:stretch/>
        </p:blipFill>
        <p:spPr>
          <a:xfrm>
            <a:off x="3396214" y="5887525"/>
            <a:ext cx="697439" cy="534697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:a16="http://schemas.microsoft.com/office/drawing/2014/main" id="{C0B2B0CC-769D-4DDB-9F4B-CC8A1BEEBD3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65" y="5839254"/>
            <a:ext cx="640373" cy="640373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2C6D9006-C15A-45EA-9039-82E915DC019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25" y="5846650"/>
            <a:ext cx="427636" cy="640374"/>
          </a:xfrm>
          <a:prstGeom prst="rect">
            <a:avLst/>
          </a:prstGeom>
        </p:spPr>
      </p:pic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63E54449-B32E-4161-BBDF-7181D63CCD7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806" y="5975290"/>
            <a:ext cx="1089419" cy="361489"/>
          </a:xfrm>
          <a:prstGeom prst="rect">
            <a:avLst/>
          </a:prstGeom>
        </p:spPr>
      </p:pic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9571745F-4438-4D99-8C1E-30ADC4B9A75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01" y="5851557"/>
            <a:ext cx="608954" cy="6089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457200" y="908720"/>
            <a:ext cx="8229600" cy="50801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17A7BBB-9F00-4B57-8F82-A8C3B2624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0" y="6380621"/>
            <a:ext cx="1983950" cy="412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04/10/18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- Ευθεία γραμμή σύνδεσης"/>
          <p:cNvCxnSpPr/>
          <p:nvPr/>
        </p:nvCxnSpPr>
        <p:spPr>
          <a:xfrm>
            <a:off x="2643174" y="2143116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Progress and plans at local level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1322764"/>
          </a:xfrm>
          <a:noFill/>
          <a:ln>
            <a:solidFill>
              <a:srgbClr val="A36298"/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en-GB" sz="6200" dirty="0"/>
              <a:t>Presentation of Municipality of Neapolis-Sykeon (PB5)</a:t>
            </a:r>
          </a:p>
          <a:p>
            <a:endParaRPr lang="en-GB" dirty="0"/>
          </a:p>
          <a:p>
            <a:r>
              <a:rPr lang="en-GB" sz="2800" b="1" dirty="0"/>
              <a:t>2</a:t>
            </a:r>
            <a:r>
              <a:rPr lang="en-GB" sz="2800" b="1" baseline="30000" dirty="0"/>
              <a:t>nd</a:t>
            </a:r>
            <a:r>
              <a:rPr lang="en-GB" sz="2800" b="1" dirty="0"/>
              <a:t> Project Meeting, 4-5 October 2018</a:t>
            </a:r>
          </a:p>
          <a:p>
            <a:r>
              <a:rPr lang="en-GB" sz="2800" b="1" dirty="0"/>
              <a:t>Host</a:t>
            </a:r>
            <a:r>
              <a:rPr lang="en-GB" sz="2800" dirty="0"/>
              <a:t>: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FIKT (PB2)</a:t>
            </a:r>
          </a:p>
          <a:p>
            <a:r>
              <a:rPr lang="en-GB" sz="2800" b="1" dirty="0"/>
              <a:t>Venue</a:t>
            </a:r>
            <a:r>
              <a:rPr lang="en-GB" sz="2800" dirty="0"/>
              <a:t>: Meetings Room, Building of Rectorate – Military Complex (near Faculty of Law),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Bitola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ymvsyk5\Pictures\VIEW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5312"/>
            <a:ext cx="7920880" cy="351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8064896" cy="18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384595" y="3835157"/>
            <a:ext cx="83118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Good morning from the Municipality Neapolis-Sykeon!</a:t>
            </a:r>
            <a:endParaRPr lang="el-GR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43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are our interests / expectations in the Project </a:t>
            </a:r>
            <a:endParaRPr lang="en-US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Interests</a:t>
            </a:r>
          </a:p>
          <a:p>
            <a:pPr lvl="1"/>
            <a:r>
              <a:rPr lang="en-GB" dirty="0"/>
              <a:t>State-of-the-art technologies for providing high quality health services to citizens</a:t>
            </a:r>
          </a:p>
          <a:p>
            <a:pPr lvl="1"/>
            <a:r>
              <a:rPr lang="en-GB" dirty="0"/>
              <a:t>Novel approaches for reaching / supporting isolated individuals </a:t>
            </a:r>
          </a:p>
          <a:p>
            <a:r>
              <a:rPr lang="en-GB" dirty="0"/>
              <a:t>Expectations</a:t>
            </a:r>
          </a:p>
          <a:p>
            <a:pPr lvl="1"/>
            <a:r>
              <a:rPr lang="en-GB" dirty="0"/>
              <a:t>Own an advanced platform for hosting the Electronic Health Records (EHR) of our beneficiaries </a:t>
            </a:r>
          </a:p>
          <a:p>
            <a:pPr lvl="1"/>
            <a:r>
              <a:rPr lang="en-GB" dirty="0"/>
              <a:t>Receive significant experience / know-how out of the pilot programme in order to build upon it the next period’s municipal plans</a:t>
            </a:r>
          </a:p>
          <a:p>
            <a:pPr lvl="1"/>
            <a:r>
              <a:rPr lang="en-GB" dirty="0"/>
              <a:t>Exploit, advance and promote existing municipal services and resources</a:t>
            </a:r>
          </a:p>
        </p:txBody>
      </p:sp>
    </p:spTree>
    <p:extLst>
      <p:ext uri="{BB962C8B-B14F-4D97-AF65-F5344CB8AC3E}">
        <p14:creationId xmlns:p14="http://schemas.microsoft.com/office/powerpoint/2010/main" val="152657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Our main role in the Project</a:t>
            </a:r>
            <a:endParaRPr lang="en-US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Help in elucidating the needs from the Municipal and the citizens’ perspectives</a:t>
            </a:r>
          </a:p>
          <a:p>
            <a:r>
              <a:rPr lang="en-GB" dirty="0"/>
              <a:t>Contribute to know-how exchange and people-to-people activities for developing joint knowledge, strategies and plans</a:t>
            </a:r>
          </a:p>
          <a:p>
            <a:r>
              <a:rPr lang="en-GB" dirty="0"/>
              <a:t>Organise specific special training events based on the project’s produced knowledge and resources</a:t>
            </a:r>
          </a:p>
          <a:p>
            <a:r>
              <a:rPr lang="en-GB" dirty="0"/>
              <a:t>Prepare and run the Local Pilot in our Municipality, as proof-of-concept and real conditions testing of the Cross4all technologies and resources</a:t>
            </a:r>
          </a:p>
        </p:txBody>
      </p:sp>
    </p:spTree>
    <p:extLst>
      <p:ext uri="{BB962C8B-B14F-4D97-AF65-F5344CB8AC3E}">
        <p14:creationId xmlns:p14="http://schemas.microsoft.com/office/powerpoint/2010/main" val="219340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Our main deliverables</a:t>
            </a:r>
            <a:endParaRPr lang="en-US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One (1) Project publicity event (Opening Conference)</a:t>
            </a:r>
          </a:p>
          <a:p>
            <a:r>
              <a:rPr lang="en-GB" dirty="0"/>
              <a:t>Contribution to the Joint Strategy and the Local Action Plan</a:t>
            </a:r>
          </a:p>
          <a:p>
            <a:r>
              <a:rPr lang="en-GB" dirty="0"/>
              <a:t>Organisation of one awareness seminar and two special workshops</a:t>
            </a:r>
          </a:p>
          <a:p>
            <a:r>
              <a:rPr lang="en-GB" dirty="0"/>
              <a:t>Prepare and run the Local Pilot in our Municipality, as proof-of-concept and real conditions testing of the Cross4all technologies and resources</a:t>
            </a:r>
          </a:p>
          <a:p>
            <a:r>
              <a:rPr lang="en-GB" dirty="0"/>
              <a:t>Acquisition of equipment for the Local Center (info points and devices for preventive health checks) and for the mobile / telemonitoring programme</a:t>
            </a:r>
          </a:p>
          <a:p>
            <a:r>
              <a:rPr lang="en-GB" dirty="0"/>
              <a:t>Implementation of the Pilot Programme incl. the operation of the Mobile Unit</a:t>
            </a:r>
          </a:p>
        </p:txBody>
      </p:sp>
    </p:spTree>
    <p:extLst>
      <p:ext uri="{BB962C8B-B14F-4D97-AF65-F5344CB8AC3E}">
        <p14:creationId xmlns:p14="http://schemas.microsoft.com/office/powerpoint/2010/main" val="62276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term plans (6 months)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Assign staff to the project</a:t>
            </a:r>
          </a:p>
          <a:p>
            <a:r>
              <a:rPr lang="en-GB" dirty="0"/>
              <a:t>Prepare the tender for the consulting services</a:t>
            </a:r>
          </a:p>
          <a:p>
            <a:r>
              <a:rPr lang="en-GB" dirty="0"/>
              <a:t>Organise the opening conference -postponed</a:t>
            </a:r>
          </a:p>
          <a:p>
            <a:r>
              <a:rPr lang="en-GB" dirty="0"/>
              <a:t>Participate to the project study visits</a:t>
            </a:r>
          </a:p>
        </p:txBody>
      </p:sp>
    </p:spTree>
    <p:extLst>
      <p:ext uri="{BB962C8B-B14F-4D97-AF65-F5344CB8AC3E}">
        <p14:creationId xmlns:p14="http://schemas.microsoft.com/office/powerpoint/2010/main" val="192781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So far: </a:t>
            </a:r>
            <a:r>
              <a:rPr lang="de-DE" sz="1800" dirty="0" err="1"/>
              <a:t>Municipality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Neapoli-Sykies</a:t>
            </a:r>
            <a:r>
              <a:rPr lang="de-DE" sz="1800" dirty="0"/>
              <a:t>  </a:t>
            </a:r>
            <a:r>
              <a:rPr lang="de-DE" sz="1800" dirty="0" err="1"/>
              <a:t>started</a:t>
            </a:r>
            <a:r>
              <a:rPr lang="de-DE" sz="1800" dirty="0"/>
              <a:t> all </a:t>
            </a:r>
            <a:r>
              <a:rPr lang="de-DE" sz="1800" dirty="0" err="1"/>
              <a:t>the</a:t>
            </a:r>
            <a:r>
              <a:rPr lang="de-DE" sz="1800" dirty="0"/>
              <a:t> formal </a:t>
            </a:r>
            <a:r>
              <a:rPr lang="de-DE" sz="1800" dirty="0" err="1"/>
              <a:t>procedures</a:t>
            </a:r>
            <a:r>
              <a:rPr lang="de-DE" sz="1800" dirty="0"/>
              <a:t> 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implementation</a:t>
            </a:r>
            <a:r>
              <a:rPr lang="de-DE" sz="1800" dirty="0"/>
              <a:t>  </a:t>
            </a:r>
            <a:r>
              <a:rPr lang="de-DE" sz="1800" dirty="0" err="1"/>
              <a:t>of</a:t>
            </a:r>
            <a:r>
              <a:rPr lang="de-DE" sz="1800" dirty="0"/>
              <a:t>  Cross4all </a:t>
            </a:r>
            <a:r>
              <a:rPr lang="de-DE" sz="1800" dirty="0" err="1"/>
              <a:t>project</a:t>
            </a:r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The </a:t>
            </a:r>
            <a:r>
              <a:rPr lang="de-DE" dirty="0" err="1"/>
              <a:t>municipal</a:t>
            </a:r>
            <a:r>
              <a:rPr lang="de-DE" dirty="0"/>
              <a:t>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dirty="0" err="1"/>
              <a:t>amendement</a:t>
            </a:r>
            <a:endParaRPr lang="de-DE" dirty="0"/>
          </a:p>
          <a:p>
            <a:r>
              <a:rPr lang="de-DE" dirty="0"/>
              <a:t>The establishment </a:t>
            </a:r>
            <a:r>
              <a:rPr lang="de-DE" dirty="0" err="1"/>
              <a:t>of</a:t>
            </a:r>
            <a:r>
              <a:rPr lang="de-DE" dirty="0"/>
              <a:t>  </a:t>
            </a:r>
            <a:r>
              <a:rPr lang="de-DE" dirty="0" err="1"/>
              <a:t>the</a:t>
            </a:r>
            <a:r>
              <a:rPr lang="de-DE" dirty="0"/>
              <a:t> Project Team &amp;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assignment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</a:t>
            </a:r>
            <a:r>
              <a:rPr lang="de-DE" dirty="0" err="1"/>
              <a:t>etc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WP 1. </a:t>
            </a:r>
          </a:p>
          <a:p>
            <a:r>
              <a:rPr lang="de-DE" dirty="0" err="1"/>
              <a:t>Representatives</a:t>
            </a:r>
            <a:r>
              <a:rPr lang="de-DE" dirty="0"/>
              <a:t> </a:t>
            </a:r>
            <a:r>
              <a:rPr lang="de-DE" dirty="0" err="1"/>
              <a:t>actively</a:t>
            </a:r>
            <a:r>
              <a:rPr lang="de-DE" dirty="0"/>
              <a:t> </a:t>
            </a:r>
            <a:r>
              <a:rPr lang="de-DE" dirty="0" err="1"/>
              <a:t>participated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contributed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kick-off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 on 5 </a:t>
            </a:r>
            <a:r>
              <a:rPr lang="de-DE" dirty="0" err="1"/>
              <a:t>and</a:t>
            </a:r>
            <a:r>
              <a:rPr lang="de-DE" dirty="0"/>
              <a:t> 6 June 2018 ( WP 1)</a:t>
            </a:r>
          </a:p>
          <a:p>
            <a:r>
              <a:rPr lang="de-DE" dirty="0"/>
              <a:t>Further, </a:t>
            </a:r>
            <a:r>
              <a:rPr lang="de-DE" dirty="0" err="1"/>
              <a:t>municipal</a:t>
            </a:r>
            <a:r>
              <a:rPr lang="de-DE" dirty="0"/>
              <a:t> </a:t>
            </a:r>
            <a:r>
              <a:rPr lang="de-DE" dirty="0" err="1"/>
              <a:t>services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preparing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tenders</a:t>
            </a:r>
            <a:r>
              <a:rPr lang="de-DE" dirty="0"/>
              <a:t> 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procurement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medical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services</a:t>
            </a:r>
            <a:r>
              <a:rPr lang="de-DE" dirty="0"/>
              <a:t>, </a:t>
            </a:r>
            <a:r>
              <a:rPr lang="de-DE" dirty="0" err="1"/>
              <a:t>under</a:t>
            </a:r>
            <a:r>
              <a:rPr lang="de-DE" dirty="0"/>
              <a:t> WP 4, 5 </a:t>
            </a:r>
            <a:r>
              <a:rPr lang="de-DE" dirty="0" err="1"/>
              <a:t>and</a:t>
            </a:r>
            <a:r>
              <a:rPr lang="de-DE" dirty="0"/>
              <a:t> 6. </a:t>
            </a:r>
          </a:p>
          <a:p>
            <a:pPr lvl="1"/>
            <a:r>
              <a:rPr lang="de-DE" dirty="0"/>
              <a:t>In </a:t>
            </a:r>
            <a:r>
              <a:rPr lang="de-DE" dirty="0" err="1"/>
              <a:t>particular</a:t>
            </a:r>
            <a:r>
              <a:rPr lang="de-DE" dirty="0"/>
              <a:t>,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procurements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preparation</a:t>
            </a:r>
            <a:r>
              <a:rPr lang="de-DE" dirty="0"/>
              <a:t>: </a:t>
            </a:r>
          </a:p>
          <a:p>
            <a:pPr lvl="2"/>
            <a:r>
              <a:rPr lang="de-DE" dirty="0"/>
              <a:t>I. a </a:t>
            </a:r>
            <a:r>
              <a:rPr lang="de-DE" dirty="0" err="1"/>
              <a:t>procurement</a:t>
            </a:r>
            <a:r>
              <a:rPr lang="de-DE" dirty="0"/>
              <a:t> </a:t>
            </a:r>
            <a:r>
              <a:rPr lang="de-DE" dirty="0" err="1"/>
              <a:t>bid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 </a:t>
            </a:r>
            <a:r>
              <a:rPr lang="de-DE" dirty="0" err="1"/>
              <a:t>supply</a:t>
            </a:r>
            <a:r>
              <a:rPr lang="de-DE" dirty="0"/>
              <a:t>, </a:t>
            </a:r>
            <a:r>
              <a:rPr lang="de-DE" dirty="0" err="1"/>
              <a:t>installation</a:t>
            </a:r>
            <a:r>
              <a:rPr lang="de-DE" dirty="0"/>
              <a:t> and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3 </a:t>
            </a:r>
            <a:r>
              <a:rPr lang="de-DE" dirty="0" err="1"/>
              <a:t>public</a:t>
            </a:r>
            <a:r>
              <a:rPr lang="de-DE" dirty="0"/>
              <a:t> (indoor) </a:t>
            </a:r>
            <a:r>
              <a:rPr lang="de-DE" dirty="0" err="1"/>
              <a:t>interactive</a:t>
            </a:r>
            <a:r>
              <a:rPr lang="de-DE" dirty="0"/>
              <a:t> </a:t>
            </a:r>
            <a:r>
              <a:rPr lang="de-DE" dirty="0" err="1"/>
              <a:t>workbenches</a:t>
            </a:r>
            <a:r>
              <a:rPr lang="de-DE" dirty="0"/>
              <a:t> (WP4), </a:t>
            </a:r>
            <a:r>
              <a:rPr lang="de-DE" dirty="0" err="1"/>
              <a:t>provision</a:t>
            </a:r>
            <a:r>
              <a:rPr lang="de-DE" dirty="0"/>
              <a:t>, </a:t>
            </a:r>
            <a:r>
              <a:rPr lang="de-DE" dirty="0" err="1"/>
              <a:t>installation</a:t>
            </a:r>
            <a:r>
              <a:rPr lang="de-DE" dirty="0"/>
              <a:t> and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4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(</a:t>
            </a:r>
            <a:r>
              <a:rPr lang="de-DE" dirty="0" err="1"/>
              <a:t>tablet</a:t>
            </a:r>
            <a:r>
              <a:rPr lang="de-DE" dirty="0"/>
              <a:t>, </a:t>
            </a:r>
            <a:r>
              <a:rPr lang="de-DE" dirty="0" err="1"/>
              <a:t>wireless</a:t>
            </a:r>
            <a:r>
              <a:rPr lang="de-DE" dirty="0"/>
              <a:t> </a:t>
            </a:r>
            <a:r>
              <a:rPr lang="de-DE" dirty="0" err="1"/>
              <a:t>sensors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vital </a:t>
            </a:r>
            <a:r>
              <a:rPr lang="de-DE" dirty="0" err="1"/>
              <a:t>sign</a:t>
            </a:r>
            <a:r>
              <a:rPr lang="de-DE" dirty="0"/>
              <a:t> </a:t>
            </a:r>
            <a:r>
              <a:rPr lang="de-DE" dirty="0" err="1"/>
              <a:t>recording</a:t>
            </a:r>
            <a:r>
              <a:rPr lang="de-DE" dirty="0"/>
              <a:t> (</a:t>
            </a:r>
            <a:r>
              <a:rPr lang="de-DE" dirty="0" err="1"/>
              <a:t>heart</a:t>
            </a:r>
            <a:r>
              <a:rPr lang="de-DE" dirty="0"/>
              <a:t> rate, </a:t>
            </a:r>
            <a:r>
              <a:rPr lang="de-DE" dirty="0" err="1"/>
              <a:t>heart</a:t>
            </a:r>
            <a:r>
              <a:rPr lang="de-DE" dirty="0"/>
              <a:t> </a:t>
            </a:r>
            <a:r>
              <a:rPr lang="de-DE" dirty="0" err="1"/>
              <a:t>pressure</a:t>
            </a:r>
            <a:r>
              <a:rPr lang="de-DE" dirty="0"/>
              <a:t>, </a:t>
            </a:r>
            <a:r>
              <a:rPr lang="de-DE" dirty="0" err="1"/>
              <a:t>spirometer</a:t>
            </a:r>
            <a:r>
              <a:rPr lang="de-DE" dirty="0"/>
              <a:t>, </a:t>
            </a:r>
            <a:r>
              <a:rPr lang="de-DE" dirty="0" err="1"/>
              <a:t>cardiograph</a:t>
            </a:r>
            <a:r>
              <a:rPr lang="de-DE" dirty="0"/>
              <a:t>, </a:t>
            </a:r>
            <a:r>
              <a:rPr lang="de-DE" dirty="0" err="1"/>
              <a:t>weight</a:t>
            </a:r>
            <a:r>
              <a:rPr lang="de-DE" dirty="0"/>
              <a:t> </a:t>
            </a:r>
            <a:r>
              <a:rPr lang="de-DE" dirty="0" err="1"/>
              <a:t>scale</a:t>
            </a:r>
            <a:r>
              <a:rPr lang="de-DE" dirty="0"/>
              <a:t>, </a:t>
            </a:r>
            <a:r>
              <a:rPr lang="de-DE" dirty="0" err="1"/>
              <a:t>body</a:t>
            </a:r>
            <a:r>
              <a:rPr lang="de-DE" dirty="0"/>
              <a:t> </a:t>
            </a:r>
            <a:r>
              <a:rPr lang="de-DE" dirty="0" err="1"/>
              <a:t>temperature</a:t>
            </a:r>
            <a:r>
              <a:rPr lang="de-DE" dirty="0"/>
              <a:t>, and </a:t>
            </a:r>
            <a:r>
              <a:rPr lang="de-DE" dirty="0" err="1"/>
              <a:t>arterial</a:t>
            </a:r>
            <a:r>
              <a:rPr lang="de-DE" dirty="0"/>
              <a:t> </a:t>
            </a:r>
            <a:r>
              <a:rPr lang="de-DE" dirty="0" err="1"/>
              <a:t>oxyhemoglobin</a:t>
            </a:r>
            <a:r>
              <a:rPr lang="de-DE" dirty="0"/>
              <a:t> </a:t>
            </a:r>
            <a:r>
              <a:rPr lang="de-DE" dirty="0" err="1"/>
              <a:t>saturation</a:t>
            </a:r>
            <a:r>
              <a:rPr lang="de-DE" dirty="0"/>
              <a:t> (Sp02), etc.) </a:t>
            </a:r>
            <a:r>
              <a:rPr lang="de-DE" dirty="0" err="1"/>
              <a:t>under</a:t>
            </a:r>
            <a:r>
              <a:rPr lang="de-DE" dirty="0"/>
              <a:t> WP 5 </a:t>
            </a:r>
          </a:p>
          <a:p>
            <a:pPr lvl="2"/>
            <a:r>
              <a:rPr lang="de-DE" dirty="0" err="1"/>
              <a:t>and</a:t>
            </a:r>
            <a:r>
              <a:rPr lang="de-DE" dirty="0"/>
              <a:t> II. a </a:t>
            </a:r>
            <a:r>
              <a:rPr lang="de-DE" dirty="0" err="1"/>
              <a:t>procurement</a:t>
            </a:r>
            <a:r>
              <a:rPr lang="de-DE" dirty="0"/>
              <a:t> </a:t>
            </a:r>
            <a:r>
              <a:rPr lang="de-DE" dirty="0" err="1"/>
              <a:t>bid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services</a:t>
            </a:r>
            <a:r>
              <a:rPr lang="de-DE" dirty="0"/>
              <a:t>, </a:t>
            </a:r>
            <a:r>
              <a:rPr lang="de-DE" dirty="0" err="1"/>
              <a:t>under</a:t>
            </a:r>
            <a:r>
              <a:rPr lang="de-DE" dirty="0"/>
              <a:t> WP 6.</a:t>
            </a:r>
          </a:p>
          <a:p>
            <a:pPr marL="914400" lvl="2" indent="0">
              <a:buNone/>
            </a:pPr>
            <a:endParaRPr lang="de-DE" dirty="0"/>
          </a:p>
          <a:p>
            <a:pPr lvl="0"/>
            <a:r>
              <a:rPr lang="de-DE" sz="2100" dirty="0">
                <a:solidFill>
                  <a:prstClr val="black"/>
                </a:solidFill>
              </a:rPr>
              <a:t>The </a:t>
            </a:r>
            <a:r>
              <a:rPr lang="de-DE" sz="2100" dirty="0" err="1">
                <a:solidFill>
                  <a:prstClr val="black"/>
                </a:solidFill>
              </a:rPr>
              <a:t>recruitment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call</a:t>
            </a:r>
            <a:r>
              <a:rPr lang="de-DE" sz="2100" dirty="0">
                <a:solidFill>
                  <a:prstClr val="black"/>
                </a:solidFill>
              </a:rPr>
              <a:t>  </a:t>
            </a:r>
            <a:r>
              <a:rPr lang="de-DE" sz="2100" dirty="0" err="1">
                <a:solidFill>
                  <a:prstClr val="black"/>
                </a:solidFill>
              </a:rPr>
              <a:t>for</a:t>
            </a:r>
            <a:r>
              <a:rPr lang="de-DE" sz="2100" dirty="0">
                <a:solidFill>
                  <a:prstClr val="black"/>
                </a:solidFill>
              </a:rPr>
              <a:t> a </a:t>
            </a:r>
            <a:r>
              <a:rPr lang="de-DE" sz="2100" dirty="0" err="1">
                <a:solidFill>
                  <a:prstClr val="black"/>
                </a:solidFill>
              </a:rPr>
              <a:t>local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project</a:t>
            </a:r>
            <a:r>
              <a:rPr lang="de-DE" sz="2100" dirty="0">
                <a:solidFill>
                  <a:prstClr val="black"/>
                </a:solidFill>
              </a:rPr>
              <a:t>  </a:t>
            </a:r>
            <a:r>
              <a:rPr lang="de-DE" sz="2100" dirty="0" err="1">
                <a:solidFill>
                  <a:prstClr val="black"/>
                </a:solidFill>
              </a:rPr>
              <a:t>manager</a:t>
            </a:r>
            <a:r>
              <a:rPr lang="de-DE" sz="2100" dirty="0">
                <a:solidFill>
                  <a:prstClr val="black"/>
                </a:solidFill>
              </a:rPr>
              <a:t>  </a:t>
            </a:r>
            <a:r>
              <a:rPr lang="de-DE" sz="2100" dirty="0" err="1">
                <a:solidFill>
                  <a:prstClr val="black"/>
                </a:solidFill>
              </a:rPr>
              <a:t>assistant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is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to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be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published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  <a:r>
              <a:rPr lang="de-DE" sz="2100" dirty="0" err="1">
                <a:solidFill>
                  <a:prstClr val="black"/>
                </a:solidFill>
              </a:rPr>
              <a:t>shortly</a:t>
            </a:r>
            <a:r>
              <a:rPr lang="de-DE" sz="21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de-DE" sz="2100" dirty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248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M12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(Starting dates)</a:t>
            </a:r>
          </a:p>
          <a:p>
            <a:r>
              <a:rPr lang="en-US" dirty="0"/>
              <a:t>January 2019: Organization of a 3day seminar</a:t>
            </a:r>
          </a:p>
          <a:p>
            <a:r>
              <a:rPr lang="en-US" dirty="0"/>
              <a:t>April 2019: Provision of medical equipment and services</a:t>
            </a:r>
          </a:p>
          <a:p>
            <a:r>
              <a:rPr lang="en-US" dirty="0"/>
              <a:t>May 2019: Organization of a one-day Public Project Event</a:t>
            </a:r>
          </a:p>
          <a:p>
            <a:r>
              <a:rPr lang="en-US" dirty="0"/>
              <a:t>September 2019: Recruit experts team for the local center </a:t>
            </a:r>
          </a:p>
          <a:p>
            <a:r>
              <a:rPr lang="en-US" dirty="0"/>
              <a:t>September 2019: Helpdesk for vulnerable groups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89930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585</Words>
  <Application>Microsoft Office PowerPoint</Application>
  <PresentationFormat>Προβολή στην οθόνη (4:3)</PresentationFormat>
  <Paragraphs>53</Paragraphs>
  <Slides>8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Θέμα του Office</vt:lpstr>
      <vt:lpstr>Progress and plans at local level</vt:lpstr>
      <vt:lpstr>Παρουσίαση του PowerPoint</vt:lpstr>
      <vt:lpstr>What are our interests / expectations in the Project </vt:lpstr>
      <vt:lpstr>Our main role in the Project</vt:lpstr>
      <vt:lpstr>Our main deliverables</vt:lpstr>
      <vt:lpstr>Short term plans (6 months)</vt:lpstr>
      <vt:lpstr>So far: Municipality of Neapoli-Sykies  started all the formal procedures  for the implementation  of  Cross4all project</vt:lpstr>
      <vt:lpstr>Planned activities until M12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Alexandros Mourouzis</cp:lastModifiedBy>
  <cp:revision>59</cp:revision>
  <dcterms:created xsi:type="dcterms:W3CDTF">2017-09-06T09:12:49Z</dcterms:created>
  <dcterms:modified xsi:type="dcterms:W3CDTF">2018-10-04T09:44:22Z</dcterms:modified>
</cp:coreProperties>
</file>