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36298"/>
    <a:srgbClr val="0F4F8F"/>
    <a:srgbClr val="98C22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=""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331640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US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823104D5-8F6C-48C1-BC8A-09C30D3ED0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5" y="175212"/>
            <a:ext cx="4599441" cy="151485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=""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007" y="312661"/>
            <a:ext cx="1940566" cy="1251343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="" xmlns:a16="http://schemas.microsoft.com/office/drawing/2014/main" id="{2D2DA8E2-FE28-45A4-8478-2CFBDF1B89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378" y="5839254"/>
            <a:ext cx="1109037" cy="687917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="" xmlns:a16="http://schemas.microsoft.com/office/drawing/2014/main" id="{0EC497C3-F33C-476A-B883-C2C29D5BE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450" t="5324" r="4556" b="22464"/>
          <a:stretch/>
        </p:blipFill>
        <p:spPr>
          <a:xfrm>
            <a:off x="3396214" y="5887525"/>
            <a:ext cx="697439" cy="534697"/>
          </a:xfrm>
          <a:prstGeom prst="rect">
            <a:avLst/>
          </a:prstGeom>
        </p:spPr>
      </p:pic>
      <p:pic>
        <p:nvPicPr>
          <p:cNvPr id="23" name="Εικόνα 22">
            <a:extLst>
              <a:ext uri="{FF2B5EF4-FFF2-40B4-BE49-F238E27FC236}">
                <a16:creationId xmlns="" xmlns:a16="http://schemas.microsoft.com/office/drawing/2014/main" id="{C0B2B0CC-769D-4DDB-9F4B-CC8A1BEEBD3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165" y="5839254"/>
            <a:ext cx="640373" cy="640373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="" xmlns:a16="http://schemas.microsoft.com/office/drawing/2014/main" id="{2C6D9006-C15A-45EA-9039-82E915DC019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25" y="5846650"/>
            <a:ext cx="427636" cy="640374"/>
          </a:xfrm>
          <a:prstGeom prst="rect">
            <a:avLst/>
          </a:prstGeom>
        </p:spPr>
      </p:pic>
      <p:pic>
        <p:nvPicPr>
          <p:cNvPr id="25" name="Εικόνα 24">
            <a:extLst>
              <a:ext uri="{FF2B5EF4-FFF2-40B4-BE49-F238E27FC236}">
                <a16:creationId xmlns="" xmlns:a16="http://schemas.microsoft.com/office/drawing/2014/main" id="{63E54449-B32E-4161-BBDF-7181D63CCD7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806" y="5975290"/>
            <a:ext cx="1089419" cy="361489"/>
          </a:xfrm>
          <a:prstGeom prst="rect">
            <a:avLst/>
          </a:prstGeom>
        </p:spPr>
      </p:pic>
      <p:pic>
        <p:nvPicPr>
          <p:cNvPr id="26" name="Εικόνα 25">
            <a:extLst>
              <a:ext uri="{FF2B5EF4-FFF2-40B4-BE49-F238E27FC236}">
                <a16:creationId xmlns="" xmlns:a16="http://schemas.microsoft.com/office/drawing/2014/main" id="{9571745F-4438-4D99-8C1E-30ADC4B9A75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01" y="5851557"/>
            <a:ext cx="608954" cy="6089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=""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=""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=""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457200" y="908720"/>
            <a:ext cx="8229600" cy="50801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="" xmlns:a16="http://schemas.microsoft.com/office/drawing/2014/main" id="{B17A7BBB-9F00-4B57-8F82-A8C3B26243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0" y="6380621"/>
            <a:ext cx="1983950" cy="4123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- Ευθεία γραμμή σύνδεσης"/>
          <p:cNvCxnSpPr/>
          <p:nvPr/>
        </p:nvCxnSpPr>
        <p:spPr>
          <a:xfrm>
            <a:off x="2643174" y="2143116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Τίτλος 3">
            <a:extLst>
              <a:ext uri="{FF2B5EF4-FFF2-40B4-BE49-F238E27FC236}">
                <a16:creationId xmlns=""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Progress and plans at local level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=""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1322764"/>
          </a:xfrm>
          <a:noFill/>
          <a:ln>
            <a:solidFill>
              <a:srgbClr val="A36298"/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en-GB" sz="6200" dirty="0"/>
              <a:t>Presentation of </a:t>
            </a:r>
            <a:r>
              <a:rPr lang="en-GB" sz="6200" dirty="0" smtClean="0"/>
              <a:t>PB</a:t>
            </a:r>
            <a:r>
              <a:rPr lang="en-GB" sz="6200" dirty="0" smtClean="0">
                <a:highlight>
                  <a:srgbClr val="FFFF00"/>
                </a:highlight>
              </a:rPr>
              <a:t>6</a:t>
            </a:r>
            <a:r>
              <a:rPr lang="en-GB" sz="6200" dirty="0" smtClean="0"/>
              <a:t> [</a:t>
            </a:r>
            <a:r>
              <a:rPr lang="en-US" sz="6600" b="1" dirty="0" smtClean="0">
                <a:solidFill>
                  <a:srgbClr val="898989"/>
                </a:solidFill>
              </a:rPr>
              <a:t>Institute for Prevention, Treatment and Rehabilitation of Cardiovascular Diseases </a:t>
            </a:r>
            <a:r>
              <a:rPr lang="en-US" sz="6600" b="1" dirty="0" err="1" smtClean="0">
                <a:solidFill>
                  <a:srgbClr val="898989"/>
                </a:solidFill>
              </a:rPr>
              <a:t>Ohrid</a:t>
            </a:r>
            <a:r>
              <a:rPr lang="en-GB" sz="6200" dirty="0" smtClean="0"/>
              <a:t> </a:t>
            </a:r>
            <a:r>
              <a:rPr lang="en-GB" sz="6200" dirty="0"/>
              <a:t>]</a:t>
            </a:r>
          </a:p>
          <a:p>
            <a:endParaRPr lang="en-GB" dirty="0"/>
          </a:p>
          <a:p>
            <a:r>
              <a:rPr lang="en-GB" sz="2800" b="1" dirty="0"/>
              <a:t>2</a:t>
            </a:r>
            <a:r>
              <a:rPr lang="en-GB" sz="2800" b="1" baseline="30000" dirty="0"/>
              <a:t>nd</a:t>
            </a:r>
            <a:r>
              <a:rPr lang="en-GB" sz="2800" b="1" dirty="0"/>
              <a:t> Project Meeting, 4-5 October 2018</a:t>
            </a:r>
          </a:p>
          <a:p>
            <a:r>
              <a:rPr lang="en-GB" sz="2800" b="1" dirty="0"/>
              <a:t>Host</a:t>
            </a:r>
            <a:r>
              <a:rPr lang="en-GB" sz="2800" dirty="0"/>
              <a:t>: University of St. </a:t>
            </a:r>
            <a:r>
              <a:rPr lang="en-GB" sz="2800" dirty="0" err="1"/>
              <a:t>Kliment</a:t>
            </a:r>
            <a:r>
              <a:rPr lang="en-GB" sz="2800" dirty="0"/>
              <a:t> </a:t>
            </a:r>
            <a:r>
              <a:rPr lang="en-GB" sz="2800" dirty="0" err="1"/>
              <a:t>Ohridski</a:t>
            </a:r>
            <a:r>
              <a:rPr lang="en-GB" sz="2800" dirty="0"/>
              <a:t> – Bitola, FIKT (PB2)</a:t>
            </a:r>
          </a:p>
          <a:p>
            <a:r>
              <a:rPr lang="en-GB" sz="2800" b="1" dirty="0"/>
              <a:t>Venue</a:t>
            </a:r>
            <a:r>
              <a:rPr lang="en-GB" sz="2800" dirty="0"/>
              <a:t>: Meetings Room, Building of Rectorate – Military Complex (near Faculty of Law), University of St. </a:t>
            </a:r>
            <a:r>
              <a:rPr lang="en-GB" sz="2800" dirty="0" err="1"/>
              <a:t>Kliment</a:t>
            </a:r>
            <a:r>
              <a:rPr lang="en-GB" sz="2800" dirty="0"/>
              <a:t> </a:t>
            </a:r>
            <a:r>
              <a:rPr lang="en-GB" sz="2800" dirty="0" err="1"/>
              <a:t>Ohridski</a:t>
            </a:r>
            <a:r>
              <a:rPr lang="en-GB" sz="2800" dirty="0"/>
              <a:t> – Bitola, Bitola</a:t>
            </a:r>
          </a:p>
          <a:p>
            <a:endParaRPr lang="en-GB" sz="2800" dirty="0"/>
          </a:p>
          <a:p>
            <a:r>
              <a:rPr lang="en-GB" sz="2800" b="1" dirty="0"/>
              <a:t>Presenter</a:t>
            </a:r>
            <a:r>
              <a:rPr lang="en-GB" sz="2800" dirty="0"/>
              <a:t>: </a:t>
            </a:r>
            <a:r>
              <a:rPr lang="en-GB" sz="2800" dirty="0" smtClean="0"/>
              <a:t>[</a:t>
            </a:r>
            <a:r>
              <a:rPr lang="en-GB" sz="2800" dirty="0" err="1" smtClean="0">
                <a:highlight>
                  <a:srgbClr val="FFFF00"/>
                </a:highlight>
              </a:rPr>
              <a:t>Dr.Gordana</a:t>
            </a:r>
            <a:r>
              <a:rPr lang="en-GB" sz="2800" dirty="0" smtClean="0">
                <a:highlight>
                  <a:srgbClr val="FFFF00"/>
                </a:highlight>
              </a:rPr>
              <a:t> </a:t>
            </a:r>
            <a:r>
              <a:rPr lang="en-GB" sz="2800" dirty="0" err="1" smtClean="0">
                <a:highlight>
                  <a:srgbClr val="FFFF00"/>
                </a:highlight>
              </a:rPr>
              <a:t>Konjanovska</a:t>
            </a:r>
            <a:endParaRPr lang="en-GB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Contents of the Presentation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your presentations, please provide information on the following items:</a:t>
            </a:r>
          </a:p>
          <a:p>
            <a:r>
              <a:rPr lang="en-GB" dirty="0"/>
              <a:t>Progress and current status per Deliverable of the partner (see </a:t>
            </a:r>
            <a:r>
              <a:rPr lang="en-GB" dirty="0" err="1"/>
              <a:t>JoB</a:t>
            </a:r>
            <a:r>
              <a:rPr lang="en-GB" dirty="0"/>
              <a:t>)</a:t>
            </a:r>
          </a:p>
          <a:p>
            <a:r>
              <a:rPr lang="en-GB" dirty="0"/>
              <a:t>Planned activities until M12</a:t>
            </a:r>
          </a:p>
          <a:p>
            <a:pPr lvl="1"/>
            <a:r>
              <a:rPr lang="en-GB" dirty="0"/>
              <a:t>activities and expected outcomes</a:t>
            </a:r>
          </a:p>
          <a:p>
            <a:pPr lvl="1"/>
            <a:r>
              <a:rPr lang="en-GB" dirty="0"/>
              <a:t>time plans</a:t>
            </a:r>
          </a:p>
          <a:p>
            <a:pPr lvl="1"/>
            <a:r>
              <a:rPr lang="en-GB" dirty="0"/>
              <a:t>input from other partners needed</a:t>
            </a:r>
          </a:p>
          <a:p>
            <a:pPr lvl="1"/>
            <a:r>
              <a:rPr lang="en-GB" dirty="0"/>
              <a:t>Risks and issues to be considered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Contents of the Presentation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your presentations, please provide information on the following items</a:t>
            </a:r>
            <a:r>
              <a:rPr lang="en-GB" dirty="0" smtClean="0"/>
              <a:t>:</a:t>
            </a:r>
          </a:p>
          <a:p>
            <a:pPr marL="0" indent="0"/>
            <a:r>
              <a:rPr lang="en-GB" dirty="0" smtClean="0"/>
              <a:t>   In the final phase of preparing is  the Call for  candidates for project team.</a:t>
            </a:r>
          </a:p>
          <a:p>
            <a:pPr marL="0" indent="0"/>
            <a:r>
              <a:rPr lang="en-GB" dirty="0" smtClean="0"/>
              <a:t>   Call  will be announce in October.</a:t>
            </a:r>
          </a:p>
          <a:p>
            <a:pPr marL="0" indent="0"/>
            <a:r>
              <a:rPr lang="en-GB" dirty="0" smtClean="0"/>
              <a:t>   Mid of November the Project team will be completed.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 are waiting instructions from the partners in Greece for further activities. 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190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Θέμα του Office</vt:lpstr>
      <vt:lpstr>Progress and plans at local level</vt:lpstr>
      <vt:lpstr>Contents of the Presentation </vt:lpstr>
      <vt:lpstr>Contents of the Presentation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Lekarska</cp:lastModifiedBy>
  <cp:revision>44</cp:revision>
  <dcterms:created xsi:type="dcterms:W3CDTF">2017-09-06T09:12:49Z</dcterms:created>
  <dcterms:modified xsi:type="dcterms:W3CDTF">2018-10-03T10:02:56Z</dcterms:modified>
</cp:coreProperties>
</file>